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8C3A5D-FB3D-1142-B91A-8B431FEB8D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AE542C-E1D5-204B-8455-91FA76A89B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D2E9E9-C719-904E-BF45-0AA2A2B1E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83747-D1DB-4B40-99CD-829A38A7D01D}" type="datetimeFigureOut">
              <a:rPr lang="es-ES_tradnl" smtClean="0"/>
              <a:t>30/4/20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52B5F9-4C42-4147-980F-E160F2D81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386DF6-7E42-7E44-9368-0AE5D28EF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E6CB-AC3B-2F47-B1CE-C0ECF8A5E3F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8007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B040F4-29D3-344D-89DA-61BD87474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1BF9DE6-3BFA-1141-8D01-EE09E0FA9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225AFD-829C-3D4A-9963-91A397D87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83747-D1DB-4B40-99CD-829A38A7D01D}" type="datetimeFigureOut">
              <a:rPr lang="es-ES_tradnl" smtClean="0"/>
              <a:t>30/4/20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E14F91-69B6-EB44-BF38-10564221E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2F44DE-8BEC-4745-AEA8-A297A0EE9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E6CB-AC3B-2F47-B1CE-C0ECF8A5E3F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5687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5321E1-8427-DC47-B5EA-41F0D33853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B0481A0-ED22-8940-915C-D3CBE933E9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54B18C-5610-CE4E-B6EE-1144D6FA6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83747-D1DB-4B40-99CD-829A38A7D01D}" type="datetimeFigureOut">
              <a:rPr lang="es-ES_tradnl" smtClean="0"/>
              <a:t>30/4/20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63556C-964C-4C4D-BAB5-CE2F7223A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5B939B-7D17-B049-A99F-E979D56F0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E6CB-AC3B-2F47-B1CE-C0ECF8A5E3F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9693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54AC24-F1B3-C445-ABDF-298F5F8BC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C43279-D563-0043-88BF-5C79F17B0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E61E88-750D-7D44-9299-646644AD3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83747-D1DB-4B40-99CD-829A38A7D01D}" type="datetimeFigureOut">
              <a:rPr lang="es-ES_tradnl" smtClean="0"/>
              <a:t>30/4/20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B0C32B-66D4-B745-AFEE-A666D5499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EE11DD-2761-7E4E-865E-61EE2DF5B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E6CB-AC3B-2F47-B1CE-C0ECF8A5E3F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3176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9B9864-3B7F-ED4D-96DA-296E58656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7DF092A-0697-AC45-836B-AF17A8A70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5518B9-EDCB-C04C-BCBE-3746C37AC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83747-D1DB-4B40-99CD-829A38A7D01D}" type="datetimeFigureOut">
              <a:rPr lang="es-ES_tradnl" smtClean="0"/>
              <a:t>30/4/20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29BB3C-867D-E043-A36E-24E066F43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3991A9-9398-2545-898F-31C212E14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E6CB-AC3B-2F47-B1CE-C0ECF8A5E3F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3199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1E96F-CD9D-C34F-937E-A0B1EF467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285998-9761-BC4C-A1BC-0FE0B400AE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A35893-9404-AA40-A616-6A0F90F1E9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5AD65A-B4E0-0D49-B1A1-02A3ADD36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83747-D1DB-4B40-99CD-829A38A7D01D}" type="datetimeFigureOut">
              <a:rPr lang="es-ES_tradnl" smtClean="0"/>
              <a:t>30/4/20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F5ABF3-64DE-9345-8E7A-4F057ABC4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0417F7-5DE2-E444-8DE1-144984616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E6CB-AC3B-2F47-B1CE-C0ECF8A5E3F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7105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AC1989-7821-DE4E-A48B-2AE1C7AFB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94E33C-F33B-5241-9B5E-AEEE3C449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55B508C-FFEB-094C-AB28-A9C282251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1A13E7F-19A2-CB45-927F-6C50DDD615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3366C36-6797-D14F-8A6C-03812F09A8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61673C4-C5FF-114E-AB24-C0B3EE3F3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83747-D1DB-4B40-99CD-829A38A7D01D}" type="datetimeFigureOut">
              <a:rPr lang="es-ES_tradnl" smtClean="0"/>
              <a:t>30/4/20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A1FC66E-600B-D640-B996-B4420F9EF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46C8469-5013-D641-8604-91ED23DF8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E6CB-AC3B-2F47-B1CE-C0ECF8A5E3F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806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E29454-F47D-FA4F-B87B-FA6232EF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E330409-B264-3949-99FB-813231562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83747-D1DB-4B40-99CD-829A38A7D01D}" type="datetimeFigureOut">
              <a:rPr lang="es-ES_tradnl" smtClean="0"/>
              <a:t>30/4/20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E1F9CAF-6559-F645-B82D-FD3F957C7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06226B8-5036-084F-AE94-90FBF84B1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E6CB-AC3B-2F47-B1CE-C0ECF8A5E3F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47217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7AB0B6-F299-964E-8744-762FDDDED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83747-D1DB-4B40-99CD-829A38A7D01D}" type="datetimeFigureOut">
              <a:rPr lang="es-ES_tradnl" smtClean="0"/>
              <a:t>30/4/20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953A744-0D19-374D-A6EC-4875744DF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1A65FC7-F13C-4947-A4F6-9DE86175B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E6CB-AC3B-2F47-B1CE-C0ECF8A5E3F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5949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68004-375E-FD42-9023-C920C50CD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CD2305-D020-514C-8BDE-E5D44992E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ACB9BA-988C-A348-B2C4-1D124C7E0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04364B-F029-5248-96FC-82D3441EA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83747-D1DB-4B40-99CD-829A38A7D01D}" type="datetimeFigureOut">
              <a:rPr lang="es-ES_tradnl" smtClean="0"/>
              <a:t>30/4/20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CEDAB32-77E2-E947-9A0B-18439F324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3D10DF-CA21-1F4E-9754-75AA41991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E6CB-AC3B-2F47-B1CE-C0ECF8A5E3F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95634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96E1B5-CA93-9A43-89FD-1D2A35857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F9B4CB7-F568-A145-AFAE-C409E05C6F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CD4D75B-2725-B647-AE44-BA246EA6E5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299BB4-5EE5-3B45-AB33-0D1ED5CAC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83747-D1DB-4B40-99CD-829A38A7D01D}" type="datetimeFigureOut">
              <a:rPr lang="es-ES_tradnl" smtClean="0"/>
              <a:t>30/4/20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16A4A8-7BA4-CB43-AC9A-001F1A2F0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B852F0-8723-7444-A31A-C7744B619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E6CB-AC3B-2F47-B1CE-C0ECF8A5E3F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683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5604150-00E7-984A-961A-6308DB183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C731DE-1BC6-024D-89BF-374209158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E1A381-A5B0-A94D-9411-9B01A2D86D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83747-D1DB-4B40-99CD-829A38A7D01D}" type="datetimeFigureOut">
              <a:rPr lang="es-ES_tradnl" smtClean="0"/>
              <a:t>30/4/20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3D2422-33C5-1F43-AE06-F9B3E0B9D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CC4308-33DA-EF45-A30C-B19DEE0EE9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BE6CB-AC3B-2F47-B1CE-C0ECF8A5E3F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559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BB1D06-AF7D-224F-965D-7C56B42C52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CST LOGO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B682AA-5C63-0D43-ADAC-72A6D8C369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6054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22C0A-C439-E146-9616-9C1B9A582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ESTRUCTURA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9D95A8-C1E0-0345-BFDA-1BF8DF89D5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INSTRUCCIÓN 4</a:t>
            </a:r>
          </a:p>
        </p:txBody>
      </p:sp>
    </p:spTree>
    <p:extLst>
      <p:ext uri="{BB962C8B-B14F-4D97-AF65-F5344CB8AC3E}">
        <p14:creationId xmlns:p14="http://schemas.microsoft.com/office/powerpoint/2010/main" val="187253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BB1D06-AF7D-224F-965D-7C56B42C52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CST LOGO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B682AA-5C63-0D43-ADAC-72A6D8C369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532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22C0A-C439-E146-9616-9C1B9A582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PANEL DE PREGUNTAS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9D95A8-C1E0-0345-BFDA-1BF8DF89D5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0702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BB1D06-AF7D-224F-965D-7C56B42C52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CST LOGO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B682AA-5C63-0D43-ADAC-72A6D8C369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0786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22C0A-C439-E146-9616-9C1B9A582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HERRAMIENTAS PARA NARRATIVA:</a:t>
            </a:r>
            <a:br>
              <a:rPr lang="es-ES_tradnl" dirty="0"/>
            </a:br>
            <a:r>
              <a:rPr lang="es-ES_tradnl" dirty="0"/>
              <a:t>GUIÓN Y TEMA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9D95A8-C1E0-0345-BFDA-1BF8DF89D5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INSTRUCCIÓN 5</a:t>
            </a:r>
          </a:p>
        </p:txBody>
      </p:sp>
    </p:spTree>
    <p:extLst>
      <p:ext uri="{BB962C8B-B14F-4D97-AF65-F5344CB8AC3E}">
        <p14:creationId xmlns:p14="http://schemas.microsoft.com/office/powerpoint/2010/main" val="4067073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BB1D06-AF7D-224F-965D-7C56B42C52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CST LOGO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B682AA-5C63-0D43-ADAC-72A6D8C369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1005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22C0A-C439-E146-9616-9C1B9A582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1 SAMUEL 21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9D95A8-C1E0-0345-BFDA-1BF8DF89D5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EXPOSICIÓN 2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3159AB5-ADC0-D742-B6D1-07D0CE008634}"/>
              </a:ext>
            </a:extLst>
          </p:cNvPr>
          <p:cNvSpPr txBox="1"/>
          <p:nvPr/>
        </p:nvSpPr>
        <p:spPr>
          <a:xfrm>
            <a:off x="6420678" y="41545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07186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BB1D06-AF7D-224F-965D-7C56B42C52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CST LOGO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B682AA-5C63-0D43-ADAC-72A6D8C369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61425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37</Words>
  <Application>Microsoft Macintosh PowerPoint</Application>
  <PresentationFormat>Panorámica</PresentationFormat>
  <Paragraphs>18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CST LOGO</vt:lpstr>
      <vt:lpstr>ESTRUCTURA</vt:lpstr>
      <vt:lpstr>CST LOGO</vt:lpstr>
      <vt:lpstr>PANEL DE PREGUNTAS</vt:lpstr>
      <vt:lpstr>CST LOGO</vt:lpstr>
      <vt:lpstr>HERRAMIENTAS PARA NARRATIVA: GUIÓN Y TEMA</vt:lpstr>
      <vt:lpstr>CST LOGO</vt:lpstr>
      <vt:lpstr>1 SAMUEL 21</vt:lpstr>
      <vt:lpstr>CST LOGO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 LOGO</dc:title>
  <dc:creator>Alberto Puente</dc:creator>
  <cp:lastModifiedBy>Alberto Puente</cp:lastModifiedBy>
  <cp:revision>2</cp:revision>
  <dcterms:created xsi:type="dcterms:W3CDTF">2020-04-30T10:25:10Z</dcterms:created>
  <dcterms:modified xsi:type="dcterms:W3CDTF">2020-04-30T10:34:15Z</dcterms:modified>
</cp:coreProperties>
</file>